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89" r:id="rId3"/>
    <p:sldId id="290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ระเบียบคณะกรรมการกองทุนสงเคราะห์ลูกจ้าง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ว่า</a:t>
            </a:r>
            <a:r>
              <a:rPr lang="th-TH" altLang="en-US" sz="3400" dirty="0">
                <a:solidFill>
                  <a:prstClr val="black"/>
                </a:solidFill>
              </a:rPr>
              <a:t>ด้วยการนำส่งเงินสะสม เงินสมทบ และเงินเพิ่มเข้ากองทุนสงเคราะห์ลูกจ้าง พ.ศ. 2567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ระเบียบนี้ให้ใช้บังคับตั้งแต่วันที่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กรณีที่นายจ้างไม่นำส่งเงินสะสมและ/หรือเงินสมทบหรือนำส่งไม่ครบตามกำหนดเวลา ให้พนักงานตรวจแรงงานมีคำเตือนเป็นหนังสือ ให้นายจ้างนำเงินสะสมและ/หรือเงินสมทบที่ค้างชำระและเงินเพิ่ม มาชำระภายในกำหนดไม่น้อยกว่า 30 วันนับแต่วันที่ได้รับหนังสือนั้น ถ้านายจ้างได้รับคำเตือนดังกล่าวแล้ว แต่ยังไม่นำเงินสะสมและ/หรือเงินสมทบที่ค้างชำระและเงินเพิ่มมาชำระภายในกำหนด ให้พนักงานตรวจแรงงานมีอำนาจประเมินเงินสะสมและ/หรือเงินสมทบและแจ้งเป็นหนังสือให้นายจ้างนำส่งได้ ตามที่ระเบียบนี้กำหนด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กรณีที่มีการพิสูจน์ได้ภายใน 2 ปีนับแต่วันที่มีการแจ้งการประเมินเงินสะสมและ/หรือเงินสมทบว่าจำนวนเงินสะสมและ/หรือเงินสมทบที่แท้จริงที่นายจ้างมีหน้าที่ต้องนำส่งมีจำนวนมากกว่าหรือน้อยกว่าจำนวนเงินสะสมและ/หรือเงินสมทบที่พนักงานตรวจแรงงานประเมินไว้ ให้สำนักงานมีหนังสือแจ้งผลการพิสูจน์ให้นายจ้างทราบ ภายใน 30 วันนับแต่วันที่ทราบผลการพิสูจน์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400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294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117</cp:revision>
  <dcterms:created xsi:type="dcterms:W3CDTF">2021-09-20T08:12:31Z</dcterms:created>
  <dcterms:modified xsi:type="dcterms:W3CDTF">2024-11-27T10:36:53Z</dcterms:modified>
</cp:coreProperties>
</file>