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89" r:id="rId3"/>
    <p:sldId id="290" r:id="rId4"/>
    <p:sldId id="259" r:id="rId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950A-8FA4-4184-90BC-E2EA062AD302}" type="datetimeFigureOut">
              <a:rPr lang="th-TH" smtClean="0"/>
              <a:pPr/>
              <a:t>27/11/67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F2EF3-7F57-4883-A02B-83E5617A346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2134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477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491BD-6194-4E51-ABE5-08A78BA5D132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4773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077828-BA68-4FDB-B286-F99BFA8E39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กฎหมายสิ่งแวดล้อม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สงวนลิขสิทธิ์ โดย บริษัท เอไอเอ็ม คอนซัลแตนท์ จำกัด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B0AFA1-087E-401B-9EE8-E2A9F81D286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00522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1307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12625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7073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49775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747273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8349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71205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939095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88386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27020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149452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2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6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533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2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4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ระเบียบคณะกรรมการกองทุนสงเคราะห์ลูกจ้าง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ว่า</a:t>
            </a:r>
            <a:r>
              <a:rPr lang="th-TH" altLang="en-US" sz="3400" dirty="0">
                <a:solidFill>
                  <a:prstClr val="black"/>
                </a:solidFill>
              </a:rPr>
              <a:t>ด้วยการนำส่งเงินสะสม เงินสมทบ และเงินเพิ่มเข้ากองทุนสงเคราะห์ลูกจ้าง พ.ศ. 2567     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</a:t>
            </a:r>
            <a:r>
              <a:rPr lang="th-TH" altLang="en-US" sz="3400" dirty="0" err="1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>
                <a:solidFill>
                  <a:prstClr val="black"/>
                </a:solidFill>
              </a:rPr>
              <a:t> </a:t>
            </a:r>
            <a:r>
              <a:rPr lang="en-US" altLang="en-US" sz="3400" dirty="0" smtClean="0">
                <a:solidFill>
                  <a:prstClr val="black"/>
                </a:solidFill>
              </a:rPr>
              <a:t>23 </a:t>
            </a:r>
            <a:r>
              <a:rPr lang="th-TH" altLang="en-US" sz="3400" dirty="0" smtClean="0">
                <a:solidFill>
                  <a:prstClr val="black"/>
                </a:solidFill>
              </a:rPr>
              <a:t>พฤศจิกายน 2567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/>
              <a:t>ระเบียบนี้ให้ใช้บังคับตั้งแต่วันที่ 1 ตุลาคม พ.ศ. 2568 เป็นต้น</a:t>
            </a:r>
            <a:r>
              <a:rPr lang="th-TH" dirty="0" smtClean="0"/>
              <a:t>ไป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>
                <a:latin typeface="Cordia New" pitchFamily="34" charset="-34"/>
              </a:rPr>
              <a:t>กรณีที่นายจ้างไม่นำส่งเงินสะสมและ/หรือเงินสมทบหรือนำส่งไม่ครบตามกำหนดเวลา ให้พนักงานตรวจแรงงานมีคำเตือนเป็นหนังสือ ให้นายจ้างนำเงินสะสมและ/หรือเงินสมทบที่ค้างชำระและเงินเพิ่ม มาชำระภายในกำหนดไม่น้อยกว่า 30 วันนับแต่วันที่ได้รับหนังสือนั้น ถ้านายจ้างได้รับคำเตือนดังกล่าวแล้ว แต่ยังไม่นำเงินสะสมและ/หรือเงินสมทบที่ค้างชำระและเงินเพิ่มมาชำระภายในกำหนด ให้พนักงานตรวจแรงงานมีอำนาจประเมินเงินสะสมและ/หรือเงินสมทบและแจ้งเป็นหนังสือให้นายจ้างนำส่งได้ ตามที่ระเบียบนี้กำหนด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1825" indent="-457200">
              <a:buFont typeface="Wingdings" panose="05000000000000000000" pitchFamily="2" charset="2"/>
              <a:buChar char="q"/>
            </a:pPr>
            <a:r>
              <a:rPr lang="th-TH" dirty="0">
                <a:latin typeface="Cordia New" pitchFamily="34" charset="-34"/>
              </a:rPr>
              <a:t>กรณีที่มีการพิสูจน์ได้ภายใน 2 ปีนับแต่วันที่มีการแจ้งการประเมินเงินสะสมและ/หรือเงินสมทบว่าจำนวนเงินสะสมและ/หรือเงินสมทบที่แท้จริงที่นายจ้างมีหน้าที่ต้องนำส่งมีจำนวนมากกว่าหรือน้อยกว่าจำนวนเงินสะสมและ/หรือเงินสมทบที่พนักงานตรวจแรงงานประเมินไว้ ให้สำนักงานมีหนังสือแจ้งผลการพิสูจน์ให้นายจ้างทราบ ภายใน 30 วันนับแต่วันที่ทราบผลการพิสูจน์</a:t>
            </a:r>
            <a:endParaRPr lang="th-TH" dirty="0" smtClean="0">
              <a:latin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64000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4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2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294</Words>
  <Application>Microsoft Office PowerPoint</Application>
  <PresentationFormat>On-screen Show (4:3)</PresentationFormat>
  <Paragraphs>32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Angsana New</vt:lpstr>
      <vt:lpstr>Arial</vt:lpstr>
      <vt:lpstr>Calibri</vt:lpstr>
      <vt:lpstr>Cordia New</vt:lpstr>
      <vt:lpstr>Wingdings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Acer</cp:lastModifiedBy>
  <cp:revision>117</cp:revision>
  <dcterms:created xsi:type="dcterms:W3CDTF">2021-09-20T08:12:31Z</dcterms:created>
  <dcterms:modified xsi:type="dcterms:W3CDTF">2024-11-27T10:36:53Z</dcterms:modified>
</cp:coreProperties>
</file>